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61" r:id="rId3"/>
    <p:sldId id="260" r:id="rId4"/>
    <p:sldId id="259" r:id="rId5"/>
    <p:sldId id="263" r:id="rId6"/>
    <p:sldId id="264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AADC"/>
    <a:srgbClr val="82ADE0"/>
    <a:srgbClr val="2A76C9"/>
    <a:srgbClr val="3150D3"/>
    <a:srgbClr val="3B58D5"/>
    <a:srgbClr val="889DF8"/>
    <a:srgbClr val="3399FF"/>
    <a:srgbClr val="6D6D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2" autoAdjust="0"/>
  </p:normalViewPr>
  <p:slideViewPr>
    <p:cSldViewPr snapToGrid="0">
      <p:cViewPr varScale="1">
        <p:scale>
          <a:sx n="110" d="100"/>
          <a:sy n="110" d="100"/>
        </p:scale>
        <p:origin x="510" y="1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943E27-7D0E-4135-86D5-C369919D6F42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12EBD-3AB4-459B-B1A9-00070C4F2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321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E7937-1071-BFB0-5828-D1F5A0613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0746" y="3314442"/>
            <a:ext cx="7957351" cy="624719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72DE9B0-F365-97B7-20DC-6721F9217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0746" y="4171493"/>
            <a:ext cx="6478170" cy="774653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D41184-612D-D95C-730B-AABCC3246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53FC32-FFD0-50A2-80A6-6A57E994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50CF15-9E75-9990-ED70-AED8BFCD7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extBox 9"/>
          <p:cNvSpPr txBox="1"/>
          <p:nvPr userDrawn="1"/>
        </p:nvSpPr>
        <p:spPr>
          <a:xfrm rot="16200000">
            <a:off x="7654372" y="2344946"/>
            <a:ext cx="71737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0" b="1" dirty="0">
                <a:solidFill>
                  <a:schemeClr val="tx1">
                    <a:alpha val="40000"/>
                  </a:schemeClr>
                </a:solidFill>
                <a:latin typeface="+mj-lt"/>
              </a:rPr>
              <a:t>НИОМЕД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5EE85A7E-F064-74FD-0EDC-FB3D399205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8183"/>
            <a:ext cx="3611880" cy="203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01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FF0BD0-5401-D4C5-0A2E-252417572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F3C233C-05CD-45D7-5828-9C8421039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5037A8-DD2B-4CC3-951E-BD85C792D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967964-38FD-CCCC-B2CB-D62DF453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16F712-06EE-A597-4F2A-8685FA7B9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708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E24DE8-3626-F45B-2C2B-44778181B1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065520-2EB4-A4A8-84CC-8A72B6CD3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F233E0-D0D1-A854-68AF-1FE939239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303603-C954-AAE0-AC6F-7EB4BD345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B97AC6-A762-D85C-3258-35B2F342D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3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D0FECEC-1DFC-6291-4110-071435524556}"/>
              </a:ext>
            </a:extLst>
          </p:cNvPr>
          <p:cNvSpPr/>
          <p:nvPr userDrawn="1"/>
        </p:nvSpPr>
        <p:spPr>
          <a:xfrm>
            <a:off x="0" y="230188"/>
            <a:ext cx="894267" cy="3198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E075FC-2A16-2C04-E3BC-7A03618D3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5522"/>
            <a:ext cx="4497280" cy="785166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CC10E5-A487-AE12-835C-B9067602C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73189"/>
            <a:ext cx="9016999" cy="430377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885523-EC3A-51F1-8266-F091AAF01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B72E4F-F7C8-96C8-D1F6-171E50886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00149" y="6355441"/>
            <a:ext cx="2743200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ED80B9-A3B0-854E-88F4-0C0AC020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2000" y="6356349"/>
            <a:ext cx="2743200" cy="365125"/>
          </a:xfrm>
        </p:spPr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CCEADD-1EE9-0DE8-5403-73206C415A87}"/>
              </a:ext>
            </a:extLst>
          </p:cNvPr>
          <p:cNvSpPr txBox="1">
            <a:spLocks/>
          </p:cNvSpPr>
          <p:nvPr userDrawn="1"/>
        </p:nvSpPr>
        <p:spPr>
          <a:xfrm>
            <a:off x="0" y="208000"/>
            <a:ext cx="761297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mtClean="0">
                <a:solidFill>
                  <a:schemeClr val="bg1"/>
                </a:solidFill>
              </a:rPr>
              <a:pPr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AEBE42-7DC8-321A-F8B7-53702C542503}"/>
              </a:ext>
            </a:extLst>
          </p:cNvPr>
          <p:cNvSpPr txBox="1"/>
          <p:nvPr userDrawn="1"/>
        </p:nvSpPr>
        <p:spPr>
          <a:xfrm rot="16200000">
            <a:off x="8627037" y="3392573"/>
            <a:ext cx="5453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0" b="1" dirty="0">
                <a:solidFill>
                  <a:schemeClr val="tx2"/>
                </a:solidFill>
                <a:latin typeface="+mj-lt"/>
              </a:rPr>
              <a:t>НИОМЕД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15F7B563-0419-A088-223D-133705AFB3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00" y="-222311"/>
            <a:ext cx="2095500" cy="20955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0154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9C04EC-B5B5-59A6-B092-8346E7F2B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66776"/>
            <a:ext cx="9804538" cy="823912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8A38EA-4575-DC85-4EF8-3F90B9DAE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47212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3BB7C5-BD97-1B30-6C64-C9AD10B37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472126" cy="36845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258BBD3-D22B-1B26-F8CF-5926ACEDFD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447212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1BD168-E088-2F17-4F52-40DC298678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472126" cy="36845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F2B38F-69F9-6E32-A619-0BD24FF4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79AA1A8-33CB-B767-D0D8-D4222B33D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2CDDBA1-B0CF-A6E7-08B5-A6E3FFBAB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1526660D-45EE-5AC7-337F-0C660018231B}"/>
              </a:ext>
            </a:extLst>
          </p:cNvPr>
          <p:cNvSpPr/>
          <p:nvPr userDrawn="1"/>
        </p:nvSpPr>
        <p:spPr>
          <a:xfrm>
            <a:off x="0" y="230188"/>
            <a:ext cx="894267" cy="3198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E17FBD6-7FA3-85D1-C413-946D75D93B67}"/>
              </a:ext>
            </a:extLst>
          </p:cNvPr>
          <p:cNvSpPr txBox="1">
            <a:spLocks/>
          </p:cNvSpPr>
          <p:nvPr userDrawn="1"/>
        </p:nvSpPr>
        <p:spPr>
          <a:xfrm>
            <a:off x="0" y="208000"/>
            <a:ext cx="761297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mtClean="0">
                <a:solidFill>
                  <a:schemeClr val="bg1"/>
                </a:solidFill>
              </a:rPr>
              <a:pPr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898B6E-B1E7-EF64-A18E-DC3420F549B4}"/>
              </a:ext>
            </a:extLst>
          </p:cNvPr>
          <p:cNvSpPr txBox="1"/>
          <p:nvPr userDrawn="1"/>
        </p:nvSpPr>
        <p:spPr>
          <a:xfrm rot="16200000">
            <a:off x="8627037" y="3392573"/>
            <a:ext cx="5453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0" b="1" dirty="0">
                <a:solidFill>
                  <a:schemeClr val="tx2"/>
                </a:solidFill>
                <a:latin typeface="+mj-lt"/>
              </a:rPr>
              <a:t>НИОМЕД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2EDD342-BC1D-0D81-B37D-326229A4E9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00" y="-222311"/>
            <a:ext cx="2095500" cy="20955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78663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rgbClr val="6D6D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AED9AF-DF97-56F5-736A-6B4A78A10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278" y="3320249"/>
            <a:ext cx="6933460" cy="710214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59A73AE-3E50-CCFA-1ECC-21FE27757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278" y="4225478"/>
            <a:ext cx="6933460" cy="150018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10A91C-929C-31AB-9812-29B3C51D8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D6262A-388A-FEF0-55B7-265F46BCC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7B9382-61FE-43A7-AABE-8D7534E6F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 userDrawn="1"/>
        </p:nvSpPr>
        <p:spPr>
          <a:xfrm rot="16200000">
            <a:off x="7599035" y="2350753"/>
            <a:ext cx="72469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0" b="1" dirty="0">
                <a:solidFill>
                  <a:schemeClr val="tx1">
                    <a:alpha val="40000"/>
                  </a:schemeClr>
                </a:solidFill>
                <a:latin typeface="+mj-lt"/>
              </a:rPr>
              <a:t>НИОМЕД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BAD1D0C-0E84-175D-B1D5-C97A8CB6C3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8183"/>
            <a:ext cx="3611880" cy="203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4163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BE6A6E-8CA7-2744-2D1F-51304F0B5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267" y="730559"/>
            <a:ext cx="4692588" cy="958964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C062F1-6049-4A63-F257-248D79475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4267" y="1824460"/>
            <a:ext cx="4692588" cy="435133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0F6949-9AE5-340A-A114-E978FB311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83518" y="1824460"/>
            <a:ext cx="4692588" cy="435133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2E5395-E997-60A4-45A1-F5CA8EED5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59D8332-41D5-D8D7-29BC-C40091CA3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415602-F624-AB5D-1EE5-3BD874888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41642A2-E632-D08A-0E94-A4D447AFB91F}"/>
              </a:ext>
            </a:extLst>
          </p:cNvPr>
          <p:cNvSpPr/>
          <p:nvPr userDrawn="1"/>
        </p:nvSpPr>
        <p:spPr>
          <a:xfrm>
            <a:off x="0" y="230188"/>
            <a:ext cx="894267" cy="3198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2D90C50-1726-36A3-DDA7-03E342887C13}"/>
              </a:ext>
            </a:extLst>
          </p:cNvPr>
          <p:cNvSpPr txBox="1">
            <a:spLocks/>
          </p:cNvSpPr>
          <p:nvPr userDrawn="1"/>
        </p:nvSpPr>
        <p:spPr>
          <a:xfrm>
            <a:off x="0" y="208000"/>
            <a:ext cx="761297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mtClean="0">
                <a:solidFill>
                  <a:schemeClr val="bg1"/>
                </a:solidFill>
              </a:rPr>
              <a:pPr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63075F-844B-322C-4981-31216CA3F5EA}"/>
              </a:ext>
            </a:extLst>
          </p:cNvPr>
          <p:cNvSpPr txBox="1"/>
          <p:nvPr userDrawn="1"/>
        </p:nvSpPr>
        <p:spPr>
          <a:xfrm rot="16200000">
            <a:off x="8627037" y="3392573"/>
            <a:ext cx="5453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0" b="1" dirty="0">
                <a:solidFill>
                  <a:schemeClr val="tx2"/>
                </a:solidFill>
                <a:latin typeface="+mj-lt"/>
              </a:rPr>
              <a:t>НИОМЕД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7A010FC0-16B5-AF28-2D0E-E14A22591C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00" y="-222311"/>
            <a:ext cx="2095500" cy="20955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3257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C1472A-8196-92FF-2C90-A0D6D4EFD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667" y="3420269"/>
            <a:ext cx="6601288" cy="74965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7D4AFAA-63EE-FB78-B956-5D1FC8D3A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0EDA80-389C-D322-97F8-D57CCBA9B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E836DCA-2A23-617B-129A-33C43E120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7B44CB-2D04-9287-B525-DE585CA37EF2}"/>
              </a:ext>
            </a:extLst>
          </p:cNvPr>
          <p:cNvSpPr txBox="1"/>
          <p:nvPr userDrawn="1"/>
        </p:nvSpPr>
        <p:spPr>
          <a:xfrm rot="16200000">
            <a:off x="7654372" y="2344946"/>
            <a:ext cx="71737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0" b="1" dirty="0">
                <a:solidFill>
                  <a:schemeClr val="tx2">
                    <a:alpha val="40000"/>
                  </a:schemeClr>
                </a:solidFill>
                <a:latin typeface="+mj-lt"/>
              </a:rPr>
              <a:t>НИОМЕД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D67BFE9-B3E8-7C8E-30B3-4D4262A02E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3739"/>
            <a:ext cx="4267200" cy="2400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1466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E0A5C9A-C6DE-3035-C349-50FCEFCEE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D28FED-056C-A6BD-BDCA-59DDAE66D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98432C3-F2C0-1D4B-5F7D-2C2623CD0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024F1F1-D026-9554-08F6-37AF341B1B96}"/>
              </a:ext>
            </a:extLst>
          </p:cNvPr>
          <p:cNvSpPr/>
          <p:nvPr userDrawn="1"/>
        </p:nvSpPr>
        <p:spPr>
          <a:xfrm>
            <a:off x="0" y="230188"/>
            <a:ext cx="894267" cy="3198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91B46D-6314-D102-2A94-4BC484C4CB82}"/>
              </a:ext>
            </a:extLst>
          </p:cNvPr>
          <p:cNvSpPr txBox="1">
            <a:spLocks/>
          </p:cNvSpPr>
          <p:nvPr userDrawn="1"/>
        </p:nvSpPr>
        <p:spPr>
          <a:xfrm>
            <a:off x="0" y="208000"/>
            <a:ext cx="761297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mtClean="0">
                <a:solidFill>
                  <a:schemeClr val="bg1"/>
                </a:solidFill>
              </a:rPr>
              <a:pPr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FE2995-F088-D1D7-DCC1-7D355F833117}"/>
              </a:ext>
            </a:extLst>
          </p:cNvPr>
          <p:cNvSpPr txBox="1"/>
          <p:nvPr userDrawn="1"/>
        </p:nvSpPr>
        <p:spPr>
          <a:xfrm rot="16200000">
            <a:off x="8627037" y="3392573"/>
            <a:ext cx="5453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0" b="1" dirty="0">
                <a:solidFill>
                  <a:schemeClr val="tx2"/>
                </a:solidFill>
                <a:latin typeface="+mj-lt"/>
              </a:rPr>
              <a:t>НИОМЕД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B252287-BD08-313E-DDF1-618AF3B902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00" y="-222311"/>
            <a:ext cx="2095500" cy="20955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945173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44CD04-D09E-E7D9-5045-9685C1115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378629-6E93-AF14-32B7-E8EA16004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34505" cy="48736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DD4877-DE7A-59BD-AA2F-30F7146494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BCC343-63C9-F99E-E1BC-8AFD4F18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61E0948-327A-7537-6EE0-91C8CC5B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051B7C-F11A-F65C-E598-458A063E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041DB10-EEC7-1FFC-1EAA-1B78CA3FE85D}"/>
              </a:ext>
            </a:extLst>
          </p:cNvPr>
          <p:cNvSpPr/>
          <p:nvPr userDrawn="1"/>
        </p:nvSpPr>
        <p:spPr>
          <a:xfrm>
            <a:off x="0" y="230188"/>
            <a:ext cx="894267" cy="3198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7147F77-D912-B3C2-68A0-25DAFF309AAF}"/>
              </a:ext>
            </a:extLst>
          </p:cNvPr>
          <p:cNvSpPr txBox="1">
            <a:spLocks/>
          </p:cNvSpPr>
          <p:nvPr userDrawn="1"/>
        </p:nvSpPr>
        <p:spPr>
          <a:xfrm>
            <a:off x="0" y="208000"/>
            <a:ext cx="761297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mtClean="0">
                <a:solidFill>
                  <a:schemeClr val="bg1"/>
                </a:solidFill>
              </a:rPr>
              <a:pPr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4FBB97-8F08-159B-8C1B-B10A67E9D429}"/>
              </a:ext>
            </a:extLst>
          </p:cNvPr>
          <p:cNvSpPr txBox="1"/>
          <p:nvPr userDrawn="1"/>
        </p:nvSpPr>
        <p:spPr>
          <a:xfrm rot="16200000">
            <a:off x="8627037" y="3392573"/>
            <a:ext cx="5453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0" b="1" dirty="0">
                <a:solidFill>
                  <a:schemeClr val="tx2"/>
                </a:solidFill>
                <a:latin typeface="+mj-lt"/>
              </a:rPr>
              <a:t>НИОМЕД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07870CE-DBFA-20E3-57AD-CCE6AF8626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00" y="-222311"/>
            <a:ext cx="2095500" cy="20955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71955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D09C88-B8F7-8AFB-59AA-A31175126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37370"/>
            <a:ext cx="3932237" cy="102003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BCE9974-8903-5DCE-8805-22C1ADE7E0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37370"/>
            <a:ext cx="5603181" cy="48236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88BB35B-D9DA-819E-11FF-A29F10558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78727C9-2D22-799E-4399-79DB2EBC6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38C080-A228-CEFB-60B2-3F7A48343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494BB3-BB43-3510-21A4-0FA31D123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F5DBBE2-7282-BCA7-C5F0-F468BC0031EF}"/>
              </a:ext>
            </a:extLst>
          </p:cNvPr>
          <p:cNvSpPr/>
          <p:nvPr userDrawn="1"/>
        </p:nvSpPr>
        <p:spPr>
          <a:xfrm>
            <a:off x="0" y="230188"/>
            <a:ext cx="894267" cy="3198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3561B65-84BE-A74D-AC37-344EFD17A207}"/>
              </a:ext>
            </a:extLst>
          </p:cNvPr>
          <p:cNvSpPr txBox="1">
            <a:spLocks/>
          </p:cNvSpPr>
          <p:nvPr userDrawn="1"/>
        </p:nvSpPr>
        <p:spPr>
          <a:xfrm>
            <a:off x="0" y="208000"/>
            <a:ext cx="761297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D4391C-B8C0-B24A-A837-316267417444}" type="slidenum">
              <a:rPr lang="ru-RU" smtClean="0">
                <a:solidFill>
                  <a:schemeClr val="bg1"/>
                </a:solidFill>
              </a:rPr>
              <a:pPr/>
              <a:t>‹#›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BEA184-04B4-700B-70BB-4FF19026A342}"/>
              </a:ext>
            </a:extLst>
          </p:cNvPr>
          <p:cNvSpPr txBox="1"/>
          <p:nvPr userDrawn="1"/>
        </p:nvSpPr>
        <p:spPr>
          <a:xfrm rot="16200000">
            <a:off x="8627037" y="3392573"/>
            <a:ext cx="5453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0" b="1" dirty="0">
                <a:solidFill>
                  <a:schemeClr val="tx2"/>
                </a:solidFill>
                <a:latin typeface="+mj-lt"/>
              </a:rPr>
              <a:t>НИОМЕД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0F6FCFF-7C8E-3463-56E5-A90E53A01F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0800" y="-222311"/>
            <a:ext cx="2095500" cy="209550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05538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D366CF-F812-6A9B-00F4-ED498861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A6479B-8BAA-F574-0FAF-6DA6EB3D4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D326ED-5EF6-4354-2C7B-90F76DE735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12ADD-F971-4E3F-BC83-A361D5EC1D63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FBC3F0-B88C-25B9-4A69-8E20739F8E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20EA-848B-E47F-C004-83DE6EA5F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4BB5D-70E1-4D77-BA1B-7B43CDC91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26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1" r:id="rId4"/>
    <p:sldLayoutId id="2147483652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31667" y="3420269"/>
            <a:ext cx="9866664" cy="2022588"/>
          </a:xfrm>
        </p:spPr>
        <p:txBody>
          <a:bodyPr>
            <a:normAutofit/>
          </a:bodyPr>
          <a:lstStyle/>
          <a:p>
            <a:pPr algn="r"/>
            <a:r>
              <a:rPr lang="ru-RU" dirty="0"/>
              <a:t>Название доклада «»</a:t>
            </a:r>
            <a:br>
              <a:rPr lang="ru-RU" dirty="0"/>
            </a:br>
            <a:br>
              <a:rPr lang="ru-RU" sz="1200" dirty="0"/>
            </a:br>
            <a:r>
              <a:rPr lang="ru-RU" sz="1200" dirty="0"/>
              <a:t>Докладчик: студент (аспирант, ординатор и пр.)</a:t>
            </a:r>
            <a:br>
              <a:rPr lang="ru-RU" sz="1200" dirty="0"/>
            </a:br>
            <a:r>
              <a:rPr lang="ru-RU" sz="1200" dirty="0"/>
              <a:t>курс, группа, наименование вуза</a:t>
            </a:r>
            <a:br>
              <a:rPr lang="ru-RU" sz="1200" dirty="0"/>
            </a:br>
            <a:r>
              <a:rPr lang="ru-RU" sz="1200" dirty="0"/>
              <a:t>ФИО</a:t>
            </a:r>
            <a:br>
              <a:rPr lang="ru-RU" sz="1200" dirty="0"/>
            </a:br>
            <a:r>
              <a:rPr lang="ru-RU" sz="1200" dirty="0" err="1"/>
              <a:t>ФИО</a:t>
            </a:r>
            <a:r>
              <a:rPr lang="ru-RU" sz="1200" dirty="0"/>
              <a:t> руководителя</a:t>
            </a:r>
            <a:br>
              <a:rPr lang="ru-RU" sz="1200" dirty="0"/>
            </a:b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46764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 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892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Результаты исследования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995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Результаты исследования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384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510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Рисунок 5"/>
          <p:cNvSpPr>
            <a:spLocks noGrp="1"/>
          </p:cNvSpPr>
          <p:nvPr>
            <p:ph type="pic" idx="1"/>
          </p:nvPr>
        </p:nvSpPr>
        <p:spPr/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42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31734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">
      <a:dk1>
        <a:srgbClr val="202020"/>
      </a:dk1>
      <a:lt1>
        <a:srgbClr val="FFFFFF"/>
      </a:lt1>
      <a:dk2>
        <a:srgbClr val="0166AA"/>
      </a:dk2>
      <a:lt2>
        <a:srgbClr val="FFFFFF"/>
      </a:lt2>
      <a:accent1>
        <a:srgbClr val="1D47F2"/>
      </a:accent1>
      <a:accent2>
        <a:srgbClr val="AFABAB"/>
      </a:accent2>
      <a:accent3>
        <a:srgbClr val="404040"/>
      </a:accent3>
      <a:accent4>
        <a:srgbClr val="0166AA"/>
      </a:accent4>
      <a:accent5>
        <a:srgbClr val="B87999"/>
      </a:accent5>
      <a:accent6>
        <a:srgbClr val="E6E6E6"/>
      </a:accent6>
      <a:hlink>
        <a:srgbClr val="061A6C"/>
      </a:hlink>
      <a:folHlink>
        <a:srgbClr val="6F3B5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2098</TotalTime>
  <Words>34</Words>
  <Application>Microsoft Office PowerPoint</Application>
  <PresentationFormat>Широкоэкранный</PresentationFormat>
  <Paragraphs>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Название доклада «»  Докладчик: студент (аспирант, ординатор и пр.) курс, группа, наименование вуза ФИО ФИО руководителя </vt:lpstr>
      <vt:lpstr>Актуальность </vt:lpstr>
      <vt:lpstr>Результаты исследования</vt:lpstr>
      <vt:lpstr>Результаты исследования</vt:lpstr>
      <vt:lpstr>Выводы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Анна Масленникова</dc:creator>
  <cp:lastModifiedBy>Student</cp:lastModifiedBy>
  <cp:revision>22</cp:revision>
  <dcterms:created xsi:type="dcterms:W3CDTF">2023-02-10T07:57:08Z</dcterms:created>
  <dcterms:modified xsi:type="dcterms:W3CDTF">2026-03-12T08:24:16Z</dcterms:modified>
</cp:coreProperties>
</file>